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8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156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AC52A1-1536-4FA8-9F75-00298BAC2D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DB6FFAE-7548-4C61-8E09-D0C3022DD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678DFA-6302-42CC-A520-18259B887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F16F-4B81-42CB-8B32-8236FDF441B6}" type="datetimeFigureOut">
              <a:rPr kumimoji="1" lang="ja-JP" altLang="en-US" smtClean="0"/>
              <a:t>2022/5/1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ED075-540F-494D-86CE-CDC7F6A3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89E0A8-E428-4A32-A917-8B3D18C1E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A671-2589-4E6E-8100-B28D0E1F6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21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D4ECB9-0E14-4DEC-8411-3E464C765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112A17F-C6BC-4113-83F3-91C14B469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95A8C7-FEEB-4024-BF4C-76B1DCD96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F16F-4B81-42CB-8B32-8236FDF441B6}" type="datetimeFigureOut">
              <a:rPr kumimoji="1" lang="ja-JP" altLang="en-US" smtClean="0"/>
              <a:t>2022/5/1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E7E496-AE35-4B62-9090-E7CE29912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0D1297-3391-41C5-8FAE-8565D43F5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A671-2589-4E6E-8100-B28D0E1F6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78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29E4489-9DED-4E6B-A90D-1BA4E738B9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17B808-A700-48D2-99B9-2FF49E70C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E581F-C134-4B13-9CFB-D78F0AD63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F16F-4B81-42CB-8B32-8236FDF441B6}" type="datetimeFigureOut">
              <a:rPr kumimoji="1" lang="ja-JP" altLang="en-US" smtClean="0"/>
              <a:t>2022/5/1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64301B-4605-42F1-A22F-77EB8AA59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0D7047-D049-4608-A2FD-18613C4A5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A671-2589-4E6E-8100-B28D0E1F6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98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03F90B-0910-40CC-AC0B-778751A67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AB12B0-5893-4AFC-8C82-0A0950A08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030F02-8C3E-4025-A1D1-634FE99CA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F16F-4B81-42CB-8B32-8236FDF441B6}" type="datetimeFigureOut">
              <a:rPr kumimoji="1" lang="ja-JP" altLang="en-US" smtClean="0"/>
              <a:t>2022/5/1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800598-DDB6-4EED-8F47-982AFE7E8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B2BDC2-8F0D-4C51-9C4C-84631F80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A671-2589-4E6E-8100-B28D0E1F6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58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E41804-7C26-40B1-B639-A405EF612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DD740C-E398-41A6-928C-E4AC9B6D4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93AF0A-316D-44F6-997D-2D4BC4235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F16F-4B81-42CB-8B32-8236FDF441B6}" type="datetimeFigureOut">
              <a:rPr kumimoji="1" lang="ja-JP" altLang="en-US" smtClean="0"/>
              <a:t>2022/5/1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0819EE-9B09-4FE6-AD67-5B2D2E90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10F135-C710-45D4-BB8C-5F891F2C0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A671-2589-4E6E-8100-B28D0E1F6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37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1B3C1D-2114-4CEC-84B8-63A272A2F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900A59-8A35-4251-96BC-E24C1694D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15B83C-5F1C-44F2-ADB9-4313A8D0A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6D1B98-DC42-4C3D-85A3-DD3E63659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F16F-4B81-42CB-8B32-8236FDF441B6}" type="datetimeFigureOut">
              <a:rPr kumimoji="1" lang="ja-JP" altLang="en-US" smtClean="0"/>
              <a:t>2022/5/1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03ECF-1615-4868-9E50-0581502B0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8CD20D-F7BE-4B68-9930-71D821E97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A671-2589-4E6E-8100-B28D0E1F6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17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B94345-1CCB-464B-9946-1DFD42937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480665-1FF6-4059-83C9-642FF988D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50BC8D9-5789-47A6-9CAC-A2EC1494C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8B6832-BAB1-40AE-BC51-A66F5CD5D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E4D2FF-7F1A-4FF8-8368-2EEE532B5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AD5800D-F09E-42D5-A676-D0D77137C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F16F-4B81-42CB-8B32-8236FDF441B6}" type="datetimeFigureOut">
              <a:rPr kumimoji="1" lang="ja-JP" altLang="en-US" smtClean="0"/>
              <a:t>2022/5/1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171B29-2F45-4590-ABC1-17FFE74F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D209CE-9B05-4895-9FF4-F5FE1D711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A671-2589-4E6E-8100-B28D0E1F6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880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1EB94E-906C-49FC-8B4E-8C38C6B51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2C96A8-B584-444F-83ED-83F53AB93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F16F-4B81-42CB-8B32-8236FDF441B6}" type="datetimeFigureOut">
              <a:rPr kumimoji="1" lang="ja-JP" altLang="en-US" smtClean="0"/>
              <a:t>2022/5/1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CFD6F4D-1B43-4635-A92C-2F5E52F62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714771-5480-475E-899B-FD9339353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A671-2589-4E6E-8100-B28D0E1F6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05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91D0869-3765-4D92-A4F7-3DFF5AA4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F16F-4B81-42CB-8B32-8236FDF441B6}" type="datetimeFigureOut">
              <a:rPr kumimoji="1" lang="ja-JP" altLang="en-US" smtClean="0"/>
              <a:t>2022/5/1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6B7C76D-CD60-4F3C-A04C-3F1CBC57B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52C3F30-5BD5-4181-B3E9-480EC5508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A671-2589-4E6E-8100-B28D0E1F6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3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0E9D58-C231-454E-829C-B66824E83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8FEC4B-7155-42F0-A849-B311452B4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9F0800-D5CA-468B-BC12-5348C68F6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4BF1D3-6692-4A54-96C9-9F65A9E7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F16F-4B81-42CB-8B32-8236FDF441B6}" type="datetimeFigureOut">
              <a:rPr kumimoji="1" lang="ja-JP" altLang="en-US" smtClean="0"/>
              <a:t>2022/5/1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7A3D8D-A292-4EC1-8466-BD3714552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F35DCF-081D-467E-82F3-44934F29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A671-2589-4E6E-8100-B28D0E1F6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72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0052F8-F9C4-4678-A0E8-2BD6412E0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09EE424-1657-4FF5-B2F4-6E6ED07383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403D49-94F8-48CF-A05C-1C409C4D8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B0C3B3-4A2D-421A-BEED-777E08D4D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F16F-4B81-42CB-8B32-8236FDF441B6}" type="datetimeFigureOut">
              <a:rPr kumimoji="1" lang="ja-JP" altLang="en-US" smtClean="0"/>
              <a:t>2022/5/1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6AA428-24C4-42F3-9D60-7F9AA6B72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4A3BC7-B15C-48FC-9B94-F4339A887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A671-2589-4E6E-8100-B28D0E1F6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19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F9C729C-F042-425F-A524-61BDC356E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0496D6-F27D-486C-A5CD-FF5C96EBC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BD9CB9-FEFB-4354-9950-E09B25C30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5F16F-4B81-42CB-8B32-8236FDF441B6}" type="datetimeFigureOut">
              <a:rPr kumimoji="1" lang="ja-JP" altLang="en-US" smtClean="0"/>
              <a:t>2022/5/1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2F2039-707C-4772-9220-CFB4C6FFD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1FB4A2-DE99-4EC3-BC17-C1EC4A9FE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AA671-2589-4E6E-8100-B28D0E1F6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8B39EDD-D5D5-4633-85BC-52FB52657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34" y="657225"/>
            <a:ext cx="11853391" cy="6107836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49745F5-6020-4B61-BDF5-2A9702DDA8D3}"/>
              </a:ext>
            </a:extLst>
          </p:cNvPr>
          <p:cNvSpPr txBox="1"/>
          <p:nvPr/>
        </p:nvSpPr>
        <p:spPr>
          <a:xfrm>
            <a:off x="195734" y="107004"/>
            <a:ext cx="3667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実験</a:t>
            </a:r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の回路図</a:t>
            </a:r>
            <a:r>
              <a:rPr kumimoji="1" lang="en-US" altLang="ja-JP" sz="2400" b="1" dirty="0"/>
              <a:t> (1</a:t>
            </a:r>
            <a:r>
              <a:rPr kumimoji="1" lang="ja-JP" altLang="en-US" sz="2400" b="1" dirty="0"/>
              <a:t>日目</a:t>
            </a:r>
            <a:r>
              <a:rPr kumimoji="1" lang="en-US" altLang="ja-JP" sz="2400" b="1" dirty="0"/>
              <a:t>)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69542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084CE18-1E04-4F8A-B55D-B375F5B2F81E}"/>
              </a:ext>
            </a:extLst>
          </p:cNvPr>
          <p:cNvSpPr txBox="1"/>
          <p:nvPr/>
        </p:nvSpPr>
        <p:spPr>
          <a:xfrm>
            <a:off x="195734" y="107004"/>
            <a:ext cx="3667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実験</a:t>
            </a:r>
            <a:r>
              <a:rPr kumimoji="1" lang="en-US" altLang="ja-JP" sz="2400" b="1" dirty="0"/>
              <a:t>2</a:t>
            </a:r>
            <a:r>
              <a:rPr kumimoji="1" lang="ja-JP" altLang="en-US" sz="2400" b="1" dirty="0"/>
              <a:t>の回路図</a:t>
            </a:r>
            <a:r>
              <a:rPr kumimoji="1" lang="en-US" altLang="ja-JP" sz="2400" b="1" dirty="0"/>
              <a:t> (2</a:t>
            </a:r>
            <a:r>
              <a:rPr kumimoji="1" lang="ja-JP" altLang="en-US" sz="2400" b="1" dirty="0"/>
              <a:t>日目</a:t>
            </a:r>
            <a:r>
              <a:rPr kumimoji="1" lang="en-US" altLang="ja-JP" sz="2400" b="1" dirty="0"/>
              <a:t>)</a:t>
            </a:r>
            <a:endParaRPr kumimoji="1" lang="ja-JP" altLang="en-US" sz="2400" b="1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B812F42-6A60-4786-AD38-D7EA7E8374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34" y="654394"/>
            <a:ext cx="11835914" cy="609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81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0A6B795-979F-4E07-AE7D-EDE9A1841D9B}"/>
              </a:ext>
            </a:extLst>
          </p:cNvPr>
          <p:cNvSpPr txBox="1"/>
          <p:nvPr/>
        </p:nvSpPr>
        <p:spPr>
          <a:xfrm>
            <a:off x="195734" y="107004"/>
            <a:ext cx="3667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実験</a:t>
            </a:r>
            <a:r>
              <a:rPr kumimoji="1" lang="en-US" altLang="ja-JP" sz="2400" b="1" dirty="0"/>
              <a:t>3</a:t>
            </a:r>
            <a:r>
              <a:rPr kumimoji="1" lang="ja-JP" altLang="en-US" sz="2400" b="1" dirty="0"/>
              <a:t>の回路図</a:t>
            </a:r>
            <a:r>
              <a:rPr kumimoji="1" lang="en-US" altLang="ja-JP" sz="2400" b="1" dirty="0"/>
              <a:t> (3</a:t>
            </a:r>
            <a:r>
              <a:rPr kumimoji="1" lang="ja-JP" altLang="en-US" sz="2400" b="1" dirty="0"/>
              <a:t>日目</a:t>
            </a:r>
            <a:r>
              <a:rPr kumimoji="1" lang="en-US" altLang="ja-JP" sz="2400" b="1" dirty="0"/>
              <a:t>)</a:t>
            </a:r>
            <a:endParaRPr kumimoji="1" lang="ja-JP" altLang="en-US" sz="24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4AD85E8-77C1-4181-86B9-6CB0BEAD7B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3" t="5021" r="8050" b="21478"/>
          <a:stretch/>
        </p:blipFill>
        <p:spPr>
          <a:xfrm>
            <a:off x="797680" y="504431"/>
            <a:ext cx="10646460" cy="627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56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F1731A08-52AF-425F-B90F-6E4D70FE23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8" t="46426" r="2998"/>
          <a:stretch/>
        </p:blipFill>
        <p:spPr>
          <a:xfrm>
            <a:off x="1782221" y="0"/>
            <a:ext cx="79787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145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24</Words>
  <Application>Microsoft Office PowerPoint</Application>
  <PresentationFormat>ワイド画面</PresentationFormat>
  <Paragraphs>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小島 駿</dc:creator>
  <cp:lastModifiedBy>小島 駿</cp:lastModifiedBy>
  <cp:revision>4</cp:revision>
  <dcterms:created xsi:type="dcterms:W3CDTF">2022-04-28T05:09:23Z</dcterms:created>
  <dcterms:modified xsi:type="dcterms:W3CDTF">2022-05-01T05:04:10Z</dcterms:modified>
</cp:coreProperties>
</file>